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s-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s-ES" smtClean="0"/>
              <a:t>Haga clic para modificar el estilo de título del patrón</a:t>
            </a:r>
            <a:endParaRPr lang="en-US" dirty="0"/>
          </a:p>
        </p:txBody>
      </p:sp>
      <p:sp>
        <p:nvSpPr>
          <p:cNvPr id="11" name="Date Placeholder 10"/>
          <p:cNvSpPr>
            <a:spLocks noGrp="1"/>
          </p:cNvSpPr>
          <p:nvPr>
            <p:ph type="dt" sz="half" idx="10"/>
          </p:nvPr>
        </p:nvSpPr>
        <p:spPr bwMode="black"/>
        <p:txBody>
          <a:bodyPr/>
          <a:lstStyle/>
          <a:p>
            <a:fld id="{1D759D33-9E2F-41A5-A2D3-5548F7CE8458}" type="datetimeFigureOut">
              <a:rPr lang="es-PR" smtClean="0"/>
              <a:t>16/03/2011</a:t>
            </a:fld>
            <a:endParaRPr lang="es-PR"/>
          </a:p>
        </p:txBody>
      </p:sp>
      <p:sp>
        <p:nvSpPr>
          <p:cNvPr id="17" name="Slide Number Placeholder 16"/>
          <p:cNvSpPr>
            <a:spLocks noGrp="1"/>
          </p:cNvSpPr>
          <p:nvPr>
            <p:ph type="sldNum" sz="quarter" idx="11"/>
          </p:nvPr>
        </p:nvSpPr>
        <p:spPr/>
        <p:txBody>
          <a:bodyPr/>
          <a:lstStyle/>
          <a:p>
            <a:fld id="{51A7387D-13AF-4CE3-9508-6145C9DEF64E}" type="slidenum">
              <a:rPr lang="es-PR" smtClean="0"/>
              <a:t>‹Nº›</a:t>
            </a:fld>
            <a:endParaRPr lang="es-PR"/>
          </a:p>
        </p:txBody>
      </p:sp>
      <p:sp>
        <p:nvSpPr>
          <p:cNvPr id="19" name="Footer Placeholder 18"/>
          <p:cNvSpPr>
            <a:spLocks noGrp="1"/>
          </p:cNvSpPr>
          <p:nvPr>
            <p:ph type="ftr" sz="quarter" idx="12"/>
          </p:nvPr>
        </p:nvSpPr>
        <p:spPr/>
        <p:txBody>
          <a:bodyPr/>
          <a:lstStyle/>
          <a:p>
            <a:endParaRPr lang="es-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D759D33-9E2F-41A5-A2D3-5548F7CE8458}" type="datetimeFigureOut">
              <a:rPr lang="es-PR" smtClean="0"/>
              <a:t>16/03/2011</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51A7387D-13AF-4CE3-9508-6145C9DEF64E}" type="slidenum">
              <a:rPr lang="es-PR" smtClean="0"/>
              <a:t>‹Nº›</a:t>
            </a:fld>
            <a:endParaRPr lang="es-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D759D33-9E2F-41A5-A2D3-5548F7CE8458}" type="datetimeFigureOut">
              <a:rPr lang="es-PR" smtClean="0"/>
              <a:t>16/03/2011</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51A7387D-13AF-4CE3-9508-6145C9DEF64E}" type="slidenum">
              <a:rPr lang="es-PR" smtClean="0"/>
              <a:t>‹Nº›</a:t>
            </a:fld>
            <a:endParaRPr lang="es-PR"/>
          </a:p>
        </p:txBody>
      </p:sp>
      <p:sp>
        <p:nvSpPr>
          <p:cNvPr id="2" name="Vertical Title 1"/>
          <p:cNvSpPr>
            <a:spLocks noGrp="1"/>
          </p:cNvSpPr>
          <p:nvPr>
            <p:ph type="title" orient="vert"/>
          </p:nvPr>
        </p:nvSpPr>
        <p:spPr>
          <a:xfrm>
            <a:off x="7239000" y="914401"/>
            <a:ext cx="926980" cy="5029200"/>
          </a:xfrm>
        </p:spPr>
        <p:txBody>
          <a:bodyPr vert="eaVert"/>
          <a:lstStyle/>
          <a:p>
            <a:r>
              <a:rPr lang="es-ES" smtClean="0"/>
              <a:t>Haga clic para modificar el estilo de título del patrón</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9" name="Title 8"/>
          <p:cNvSpPr>
            <a:spLocks noGrp="1"/>
          </p:cNvSpPr>
          <p:nvPr>
            <p:ph type="title"/>
          </p:nvPr>
        </p:nvSpPr>
        <p:spPr/>
        <p:txBody>
          <a:bodyPr/>
          <a:lstStyle/>
          <a:p>
            <a:r>
              <a:rPr lang="es-ES" smtClean="0"/>
              <a:t>Haga clic para modificar el estilo de título del patrón</a:t>
            </a:r>
            <a:endParaRPr lang="en-US"/>
          </a:p>
        </p:txBody>
      </p:sp>
      <p:sp>
        <p:nvSpPr>
          <p:cNvPr id="11" name="Date Placeholder 10"/>
          <p:cNvSpPr>
            <a:spLocks noGrp="1"/>
          </p:cNvSpPr>
          <p:nvPr>
            <p:ph type="dt" sz="half" idx="14"/>
          </p:nvPr>
        </p:nvSpPr>
        <p:spPr/>
        <p:txBody>
          <a:bodyPr/>
          <a:lstStyle/>
          <a:p>
            <a:fld id="{1D759D33-9E2F-41A5-A2D3-5548F7CE8458}" type="datetimeFigureOut">
              <a:rPr lang="es-PR" smtClean="0"/>
              <a:t>16/03/2011</a:t>
            </a:fld>
            <a:endParaRPr lang="es-PR"/>
          </a:p>
        </p:txBody>
      </p:sp>
      <p:sp>
        <p:nvSpPr>
          <p:cNvPr id="12" name="Slide Number Placeholder 11"/>
          <p:cNvSpPr>
            <a:spLocks noGrp="1"/>
          </p:cNvSpPr>
          <p:nvPr>
            <p:ph type="sldNum" sz="quarter" idx="15"/>
          </p:nvPr>
        </p:nvSpPr>
        <p:spPr/>
        <p:txBody>
          <a:bodyPr/>
          <a:lstStyle/>
          <a:p>
            <a:fld id="{51A7387D-13AF-4CE3-9508-6145C9DEF64E}" type="slidenum">
              <a:rPr lang="es-PR" smtClean="0"/>
              <a:t>‹Nº›</a:t>
            </a:fld>
            <a:endParaRPr lang="es-PR"/>
          </a:p>
        </p:txBody>
      </p:sp>
      <p:sp>
        <p:nvSpPr>
          <p:cNvPr id="13" name="Footer Placeholder 12"/>
          <p:cNvSpPr>
            <a:spLocks noGrp="1"/>
          </p:cNvSpPr>
          <p:nvPr>
            <p:ph type="ftr" sz="quarter" idx="16"/>
          </p:nvPr>
        </p:nvSpPr>
        <p:spPr/>
        <p:txBody>
          <a:bodyPr/>
          <a:lstStyle/>
          <a:p>
            <a:endParaRPr lang="es-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s-ES" smtClean="0"/>
              <a:t>Haga clic para modificar el estilo de título del patrón</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3" name="Date Placeholder 12"/>
          <p:cNvSpPr>
            <a:spLocks noGrp="1"/>
          </p:cNvSpPr>
          <p:nvPr>
            <p:ph type="dt" sz="half" idx="10"/>
          </p:nvPr>
        </p:nvSpPr>
        <p:spPr/>
        <p:txBody>
          <a:bodyPr/>
          <a:lstStyle/>
          <a:p>
            <a:fld id="{1D759D33-9E2F-41A5-A2D3-5548F7CE8458}" type="datetimeFigureOut">
              <a:rPr lang="es-PR" smtClean="0"/>
              <a:t>16/03/2011</a:t>
            </a:fld>
            <a:endParaRPr lang="es-PR"/>
          </a:p>
        </p:txBody>
      </p:sp>
      <p:sp>
        <p:nvSpPr>
          <p:cNvPr id="14" name="Slide Number Placeholder 13"/>
          <p:cNvSpPr>
            <a:spLocks noGrp="1"/>
          </p:cNvSpPr>
          <p:nvPr>
            <p:ph type="sldNum" sz="quarter" idx="11"/>
          </p:nvPr>
        </p:nvSpPr>
        <p:spPr/>
        <p:txBody>
          <a:bodyPr/>
          <a:lstStyle/>
          <a:p>
            <a:fld id="{51A7387D-13AF-4CE3-9508-6145C9DEF64E}" type="slidenum">
              <a:rPr lang="es-PR" smtClean="0"/>
              <a:t>‹Nº›</a:t>
            </a:fld>
            <a:endParaRPr lang="es-PR"/>
          </a:p>
        </p:txBody>
      </p:sp>
      <p:sp>
        <p:nvSpPr>
          <p:cNvPr id="15" name="Footer Placeholder 14"/>
          <p:cNvSpPr>
            <a:spLocks noGrp="1"/>
          </p:cNvSpPr>
          <p:nvPr>
            <p:ph type="ftr" sz="quarter" idx="12"/>
          </p:nvPr>
        </p:nvSpPr>
        <p:spPr/>
        <p:txBody>
          <a:bodyPr/>
          <a:lstStyle/>
          <a:p>
            <a:endParaRPr lang="es-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9" name="Date Placeholder 8"/>
          <p:cNvSpPr>
            <a:spLocks noGrp="1"/>
          </p:cNvSpPr>
          <p:nvPr>
            <p:ph type="dt" sz="half" idx="15"/>
          </p:nvPr>
        </p:nvSpPr>
        <p:spPr/>
        <p:txBody>
          <a:bodyPr/>
          <a:lstStyle/>
          <a:p>
            <a:fld id="{1D759D33-9E2F-41A5-A2D3-5548F7CE8458}" type="datetimeFigureOut">
              <a:rPr lang="es-PR" smtClean="0"/>
              <a:t>16/03/2011</a:t>
            </a:fld>
            <a:endParaRPr lang="es-PR"/>
          </a:p>
        </p:txBody>
      </p:sp>
      <p:sp>
        <p:nvSpPr>
          <p:cNvPr id="12" name="Slide Number Placeholder 11"/>
          <p:cNvSpPr>
            <a:spLocks noGrp="1"/>
          </p:cNvSpPr>
          <p:nvPr>
            <p:ph type="sldNum" sz="quarter" idx="16"/>
          </p:nvPr>
        </p:nvSpPr>
        <p:spPr/>
        <p:txBody>
          <a:bodyPr/>
          <a:lstStyle/>
          <a:p>
            <a:fld id="{51A7387D-13AF-4CE3-9508-6145C9DEF64E}" type="slidenum">
              <a:rPr lang="es-PR" smtClean="0"/>
              <a:t>‹Nº›</a:t>
            </a:fld>
            <a:endParaRPr lang="es-PR"/>
          </a:p>
        </p:txBody>
      </p:sp>
      <p:sp>
        <p:nvSpPr>
          <p:cNvPr id="13" name="Footer Placeholder 12"/>
          <p:cNvSpPr>
            <a:spLocks noGrp="1"/>
          </p:cNvSpPr>
          <p:nvPr>
            <p:ph type="ftr" sz="quarter" idx="17"/>
          </p:nvPr>
        </p:nvSpPr>
        <p:spPr/>
        <p:txBody>
          <a:bodyPr/>
          <a:lstStyle/>
          <a:p>
            <a:endParaRPr lang="es-PR"/>
          </a:p>
        </p:txBody>
      </p:sp>
      <p:sp>
        <p:nvSpPr>
          <p:cNvPr id="16" name="Title 15"/>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s-ES" smtClean="0"/>
              <a:t>Haga clic para modificar el estilo de texto del patrón</a:t>
            </a:r>
          </a:p>
        </p:txBody>
      </p:sp>
      <p:sp>
        <p:nvSpPr>
          <p:cNvPr id="11" name="Date Placeholder 10"/>
          <p:cNvSpPr>
            <a:spLocks noGrp="1"/>
          </p:cNvSpPr>
          <p:nvPr>
            <p:ph type="dt" sz="half" idx="16"/>
          </p:nvPr>
        </p:nvSpPr>
        <p:spPr/>
        <p:txBody>
          <a:bodyPr/>
          <a:lstStyle/>
          <a:p>
            <a:fld id="{1D759D33-9E2F-41A5-A2D3-5548F7CE8458}" type="datetimeFigureOut">
              <a:rPr lang="es-PR" smtClean="0"/>
              <a:t>16/03/2011</a:t>
            </a:fld>
            <a:endParaRPr lang="es-PR"/>
          </a:p>
        </p:txBody>
      </p:sp>
      <p:sp>
        <p:nvSpPr>
          <p:cNvPr id="12" name="Slide Number Placeholder 11"/>
          <p:cNvSpPr>
            <a:spLocks noGrp="1"/>
          </p:cNvSpPr>
          <p:nvPr>
            <p:ph type="sldNum" sz="quarter" idx="17"/>
          </p:nvPr>
        </p:nvSpPr>
        <p:spPr/>
        <p:txBody>
          <a:bodyPr/>
          <a:lstStyle/>
          <a:p>
            <a:fld id="{51A7387D-13AF-4CE3-9508-6145C9DEF64E}" type="slidenum">
              <a:rPr lang="es-PR" smtClean="0"/>
              <a:t>‹Nº›</a:t>
            </a:fld>
            <a:endParaRPr lang="es-PR"/>
          </a:p>
        </p:txBody>
      </p:sp>
      <p:sp>
        <p:nvSpPr>
          <p:cNvPr id="13" name="Footer Placeholder 12"/>
          <p:cNvSpPr>
            <a:spLocks noGrp="1"/>
          </p:cNvSpPr>
          <p:nvPr>
            <p:ph type="ftr" sz="quarter" idx="18"/>
          </p:nvPr>
        </p:nvSpPr>
        <p:spPr/>
        <p:txBody>
          <a:bodyPr/>
          <a:lstStyle/>
          <a:p>
            <a:endParaRPr lang="es-PR"/>
          </a:p>
        </p:txBody>
      </p:sp>
      <p:sp>
        <p:nvSpPr>
          <p:cNvPr id="18" name="Title 17"/>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s-ES" smtClean="0"/>
              <a:t>Haga clic para modificar el estilo de título del patrón</a:t>
            </a:r>
            <a:endParaRPr lang="en-US"/>
          </a:p>
        </p:txBody>
      </p:sp>
      <p:sp>
        <p:nvSpPr>
          <p:cNvPr id="15" name="Date Placeholder 14"/>
          <p:cNvSpPr>
            <a:spLocks noGrp="1"/>
          </p:cNvSpPr>
          <p:nvPr>
            <p:ph type="dt" sz="half" idx="10"/>
          </p:nvPr>
        </p:nvSpPr>
        <p:spPr/>
        <p:txBody>
          <a:bodyPr/>
          <a:lstStyle/>
          <a:p>
            <a:fld id="{1D759D33-9E2F-41A5-A2D3-5548F7CE8458}" type="datetimeFigureOut">
              <a:rPr lang="es-PR" smtClean="0"/>
              <a:t>16/03/2011</a:t>
            </a:fld>
            <a:endParaRPr lang="es-PR"/>
          </a:p>
        </p:txBody>
      </p:sp>
      <p:sp>
        <p:nvSpPr>
          <p:cNvPr id="16" name="Slide Number Placeholder 15"/>
          <p:cNvSpPr>
            <a:spLocks noGrp="1"/>
          </p:cNvSpPr>
          <p:nvPr>
            <p:ph type="sldNum" sz="quarter" idx="11"/>
          </p:nvPr>
        </p:nvSpPr>
        <p:spPr/>
        <p:txBody>
          <a:bodyPr/>
          <a:lstStyle/>
          <a:p>
            <a:fld id="{51A7387D-13AF-4CE3-9508-6145C9DEF64E}" type="slidenum">
              <a:rPr lang="es-PR" smtClean="0"/>
              <a:t>‹Nº›</a:t>
            </a:fld>
            <a:endParaRPr lang="es-PR"/>
          </a:p>
        </p:txBody>
      </p:sp>
      <p:sp>
        <p:nvSpPr>
          <p:cNvPr id="17" name="Footer Placeholder 16"/>
          <p:cNvSpPr>
            <a:spLocks noGrp="1"/>
          </p:cNvSpPr>
          <p:nvPr>
            <p:ph type="ftr" sz="quarter" idx="12"/>
          </p:nvPr>
        </p:nvSpPr>
        <p:spPr/>
        <p:txBody>
          <a:bodyPr/>
          <a:lstStyle/>
          <a:p>
            <a:endParaRPr lang="es-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1D759D33-9E2F-41A5-A2D3-5548F7CE8458}" type="datetimeFigureOut">
              <a:rPr lang="es-PR" smtClean="0"/>
              <a:t>16/03/2011</a:t>
            </a:fld>
            <a:endParaRPr lang="es-PR"/>
          </a:p>
        </p:txBody>
      </p:sp>
      <p:sp>
        <p:nvSpPr>
          <p:cNvPr id="8" name="Slide Number Placeholder 7"/>
          <p:cNvSpPr>
            <a:spLocks noGrp="1"/>
          </p:cNvSpPr>
          <p:nvPr>
            <p:ph type="sldNum" sz="quarter" idx="11"/>
          </p:nvPr>
        </p:nvSpPr>
        <p:spPr/>
        <p:txBody>
          <a:bodyPr/>
          <a:lstStyle/>
          <a:p>
            <a:fld id="{51A7387D-13AF-4CE3-9508-6145C9DEF64E}" type="slidenum">
              <a:rPr lang="es-PR" smtClean="0"/>
              <a:t>‹Nº›</a:t>
            </a:fld>
            <a:endParaRPr lang="es-PR"/>
          </a:p>
        </p:txBody>
      </p:sp>
      <p:sp>
        <p:nvSpPr>
          <p:cNvPr id="9" name="Footer Placeholder 8"/>
          <p:cNvSpPr>
            <a:spLocks noGrp="1"/>
          </p:cNvSpPr>
          <p:nvPr>
            <p:ph type="ftr" sz="quarter" idx="12"/>
          </p:nvPr>
        </p:nvSpPr>
        <p:spPr/>
        <p:txBody>
          <a:bodyPr/>
          <a:lstStyle/>
          <a:p>
            <a:endParaRPr lang="es-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3" name="Title 12"/>
          <p:cNvSpPr>
            <a:spLocks noGrp="1"/>
          </p:cNvSpPr>
          <p:nvPr>
            <p:ph type="title"/>
          </p:nvPr>
        </p:nvSpPr>
        <p:spPr/>
        <p:txBody>
          <a:bodyPr/>
          <a:lstStyle/>
          <a:p>
            <a:r>
              <a:rPr lang="es-ES" smtClean="0"/>
              <a:t>Haga clic para modificar el estilo de título del patrón</a:t>
            </a:r>
            <a:endParaRPr lang="en-US"/>
          </a:p>
        </p:txBody>
      </p:sp>
      <p:sp>
        <p:nvSpPr>
          <p:cNvPr id="16" name="Date Placeholder 15"/>
          <p:cNvSpPr>
            <a:spLocks noGrp="1"/>
          </p:cNvSpPr>
          <p:nvPr>
            <p:ph type="dt" sz="half" idx="15"/>
          </p:nvPr>
        </p:nvSpPr>
        <p:spPr/>
        <p:txBody>
          <a:bodyPr/>
          <a:lstStyle/>
          <a:p>
            <a:fld id="{1D759D33-9E2F-41A5-A2D3-5548F7CE8458}" type="datetimeFigureOut">
              <a:rPr lang="es-PR" smtClean="0"/>
              <a:t>16/03/2011</a:t>
            </a:fld>
            <a:endParaRPr lang="es-PR"/>
          </a:p>
        </p:txBody>
      </p:sp>
      <p:sp>
        <p:nvSpPr>
          <p:cNvPr id="19" name="Slide Number Placeholder 18"/>
          <p:cNvSpPr>
            <a:spLocks noGrp="1"/>
          </p:cNvSpPr>
          <p:nvPr>
            <p:ph type="sldNum" sz="quarter" idx="16"/>
          </p:nvPr>
        </p:nvSpPr>
        <p:spPr/>
        <p:txBody>
          <a:bodyPr/>
          <a:lstStyle/>
          <a:p>
            <a:fld id="{51A7387D-13AF-4CE3-9508-6145C9DEF64E}" type="slidenum">
              <a:rPr lang="es-PR" smtClean="0"/>
              <a:t>‹Nº›</a:t>
            </a:fld>
            <a:endParaRPr lang="es-PR"/>
          </a:p>
        </p:txBody>
      </p:sp>
      <p:sp>
        <p:nvSpPr>
          <p:cNvPr id="23" name="Footer Placeholder 22"/>
          <p:cNvSpPr>
            <a:spLocks noGrp="1"/>
          </p:cNvSpPr>
          <p:nvPr>
            <p:ph type="ftr" sz="quarter" idx="17"/>
          </p:nvPr>
        </p:nvSpPr>
        <p:spPr/>
        <p:txBody>
          <a:bodyPr/>
          <a:lstStyle/>
          <a:p>
            <a:endParaRPr lang="es-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s-ES" smtClean="0"/>
              <a:t>Haga clic para modificar el estilo de texto del patrón</a:t>
            </a:r>
          </a:p>
        </p:txBody>
      </p:sp>
      <p:sp>
        <p:nvSpPr>
          <p:cNvPr id="12" name="Title 11"/>
          <p:cNvSpPr>
            <a:spLocks noGrp="1"/>
          </p:cNvSpPr>
          <p:nvPr>
            <p:ph type="title"/>
          </p:nvPr>
        </p:nvSpPr>
        <p:spPr>
          <a:xfrm>
            <a:off x="2514600" y="975360"/>
            <a:ext cx="4114800" cy="701040"/>
          </a:xfrm>
        </p:spPr>
        <p:txBody>
          <a:bodyPr/>
          <a:lstStyle/>
          <a:p>
            <a:r>
              <a:rPr lang="es-ES" smtClean="0"/>
              <a:t>Haga clic para modificar el estilo de título del patrón</a:t>
            </a:r>
            <a:endParaRPr lang="en-US"/>
          </a:p>
        </p:txBody>
      </p:sp>
      <p:sp>
        <p:nvSpPr>
          <p:cNvPr id="13" name="Date Placeholder 12"/>
          <p:cNvSpPr>
            <a:spLocks noGrp="1"/>
          </p:cNvSpPr>
          <p:nvPr>
            <p:ph type="dt" sz="half" idx="14"/>
          </p:nvPr>
        </p:nvSpPr>
        <p:spPr>
          <a:xfrm>
            <a:off x="2981325" y="273180"/>
            <a:ext cx="3181350" cy="292100"/>
          </a:xfrm>
        </p:spPr>
        <p:txBody>
          <a:bodyPr/>
          <a:lstStyle/>
          <a:p>
            <a:fld id="{1D759D33-9E2F-41A5-A2D3-5548F7CE8458}" type="datetimeFigureOut">
              <a:rPr lang="es-PR" smtClean="0"/>
              <a:t>16/03/2011</a:t>
            </a:fld>
            <a:endParaRPr lang="es-PR"/>
          </a:p>
        </p:txBody>
      </p:sp>
      <p:sp>
        <p:nvSpPr>
          <p:cNvPr id="14" name="Slide Number Placeholder 13"/>
          <p:cNvSpPr>
            <a:spLocks noGrp="1"/>
          </p:cNvSpPr>
          <p:nvPr>
            <p:ph type="sldNum" sz="quarter" idx="15"/>
          </p:nvPr>
        </p:nvSpPr>
        <p:spPr>
          <a:xfrm>
            <a:off x="4038600" y="6172200"/>
            <a:ext cx="1066800" cy="304800"/>
          </a:xfrm>
        </p:spPr>
        <p:txBody>
          <a:bodyPr/>
          <a:lstStyle/>
          <a:p>
            <a:fld id="{51A7387D-13AF-4CE3-9508-6145C9DEF64E}" type="slidenum">
              <a:rPr lang="es-PR" smtClean="0"/>
              <a:t>‹Nº›</a:t>
            </a:fld>
            <a:endParaRPr lang="es-PR"/>
          </a:p>
        </p:txBody>
      </p:sp>
      <p:sp>
        <p:nvSpPr>
          <p:cNvPr id="15" name="Footer Placeholder 14"/>
          <p:cNvSpPr>
            <a:spLocks noGrp="1"/>
          </p:cNvSpPr>
          <p:nvPr>
            <p:ph type="ftr" sz="quarter" idx="16"/>
          </p:nvPr>
        </p:nvSpPr>
        <p:spPr>
          <a:xfrm>
            <a:off x="1447800" y="6486525"/>
            <a:ext cx="6248400" cy="292100"/>
          </a:xfrm>
        </p:spPr>
        <p:txBody>
          <a:bodyPr/>
          <a:lstStyle/>
          <a:p>
            <a:endParaRPr lang="es-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1D759D33-9E2F-41A5-A2D3-5548F7CE8458}" type="datetimeFigureOut">
              <a:rPr lang="es-PR" smtClean="0"/>
              <a:t>16/03/2011</a:t>
            </a:fld>
            <a:endParaRPr lang="es-PR"/>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s-PR"/>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51A7387D-13AF-4CE3-9508-6145C9DEF64E}" type="slidenum">
              <a:rPr lang="es-PR" smtClean="0"/>
              <a:t>‹Nº›</a:t>
            </a:fld>
            <a:endParaRPr lang="es-PR"/>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s-ES" smtClean="0"/>
              <a:t>Haga clic para modificar el estilo de título del patrón</a:t>
            </a:r>
            <a:endParaRPr lang="en-US"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514600" y="3048000"/>
            <a:ext cx="4216400" cy="688340"/>
          </a:xfrm>
        </p:spPr>
        <p:txBody>
          <a:bodyPr/>
          <a:lstStyle/>
          <a:p>
            <a:r>
              <a:rPr lang="es-PR" sz="2000" dirty="0" smtClean="0"/>
              <a:t>Vanreyssa González Del Valle</a:t>
            </a:r>
          </a:p>
          <a:p>
            <a:endParaRPr lang="es-PR" dirty="0"/>
          </a:p>
        </p:txBody>
      </p:sp>
      <p:sp>
        <p:nvSpPr>
          <p:cNvPr id="2" name="1 Título"/>
          <p:cNvSpPr>
            <a:spLocks noGrp="1"/>
          </p:cNvSpPr>
          <p:nvPr>
            <p:ph type="title"/>
          </p:nvPr>
        </p:nvSpPr>
        <p:spPr/>
        <p:txBody>
          <a:bodyPr>
            <a:normAutofit/>
          </a:bodyPr>
          <a:lstStyle/>
          <a:p>
            <a:r>
              <a:rPr lang="es-PR" sz="3000" dirty="0" err="1" smtClean="0"/>
              <a:t>Travel</a:t>
            </a:r>
            <a:r>
              <a:rPr lang="es-PR" sz="3000" dirty="0" smtClean="0"/>
              <a:t> </a:t>
            </a:r>
            <a:r>
              <a:rPr lang="es-PR" sz="3000" dirty="0" err="1" smtClean="0"/>
              <a:t>Theory</a:t>
            </a:r>
            <a:endParaRPr lang="es-PR" sz="3000" dirty="0"/>
          </a:p>
        </p:txBody>
      </p:sp>
    </p:spTree>
    <p:extLst>
      <p:ext uri="{BB962C8B-B14F-4D97-AF65-F5344CB8AC3E}">
        <p14:creationId xmlns:p14="http://schemas.microsoft.com/office/powerpoint/2010/main" val="42653305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a:xfrm>
            <a:off x="457200" y="1981200"/>
            <a:ext cx="8229600" cy="4379976"/>
          </a:xfrm>
        </p:spPr>
        <p:txBody>
          <a:bodyPr>
            <a:noAutofit/>
          </a:bodyPr>
          <a:lstStyle/>
          <a:p>
            <a:r>
              <a:rPr lang="es-PR" sz="2500" dirty="0" err="1"/>
              <a:t>Interest</a:t>
            </a:r>
            <a:r>
              <a:rPr lang="es-PR" sz="2500" dirty="0"/>
              <a:t> in </a:t>
            </a:r>
            <a:r>
              <a:rPr lang="es-PR" sz="2500" dirty="0" err="1"/>
              <a:t>travel</a:t>
            </a:r>
            <a:r>
              <a:rPr lang="es-PR" sz="2500" dirty="0"/>
              <a:t> and </a:t>
            </a:r>
            <a:r>
              <a:rPr lang="es-PR" sz="2500" dirty="0" err="1"/>
              <a:t>travel</a:t>
            </a:r>
            <a:r>
              <a:rPr lang="es-PR" sz="2500" dirty="0"/>
              <a:t> </a:t>
            </a:r>
            <a:r>
              <a:rPr lang="es-PR" sz="2500" dirty="0" err="1"/>
              <a:t>writing</a:t>
            </a:r>
            <a:r>
              <a:rPr lang="es-PR" sz="2500" dirty="0"/>
              <a:t> has emerged as </a:t>
            </a:r>
            <a:r>
              <a:rPr lang="es-PR" sz="2500" dirty="0" err="1"/>
              <a:t>the</a:t>
            </a:r>
            <a:r>
              <a:rPr lang="es-PR" sz="2500" dirty="0"/>
              <a:t> </a:t>
            </a:r>
            <a:r>
              <a:rPr lang="es-PR" sz="2500" dirty="0" err="1"/>
              <a:t>result</a:t>
            </a:r>
            <a:r>
              <a:rPr lang="es-PR" sz="2500" dirty="0"/>
              <a:t> of </a:t>
            </a:r>
            <a:r>
              <a:rPr lang="es-PR" sz="2500" dirty="0" err="1"/>
              <a:t>an</a:t>
            </a:r>
            <a:r>
              <a:rPr lang="es-PR" sz="2500" dirty="0"/>
              <a:t> </a:t>
            </a:r>
            <a:r>
              <a:rPr lang="es-PR" sz="2500" dirty="0" err="1"/>
              <a:t>intellectual</a:t>
            </a:r>
            <a:r>
              <a:rPr lang="es-PR" sz="2500" dirty="0"/>
              <a:t> </a:t>
            </a:r>
            <a:r>
              <a:rPr lang="es-PR" sz="2500" dirty="0" err="1"/>
              <a:t>climate</a:t>
            </a:r>
            <a:r>
              <a:rPr lang="es-PR" sz="2500" dirty="0"/>
              <a:t> </a:t>
            </a:r>
            <a:r>
              <a:rPr lang="es-PR" sz="2500" dirty="0" err="1"/>
              <a:t>that</a:t>
            </a:r>
            <a:r>
              <a:rPr lang="es-PR" sz="2500" dirty="0"/>
              <a:t> </a:t>
            </a:r>
            <a:r>
              <a:rPr lang="es-PR" sz="2500" dirty="0" err="1"/>
              <a:t>is</a:t>
            </a:r>
            <a:r>
              <a:rPr lang="es-PR" sz="2500" dirty="0"/>
              <a:t> </a:t>
            </a:r>
            <a:r>
              <a:rPr lang="es-PR" sz="2500" dirty="0" err="1"/>
              <a:t>interrogating</a:t>
            </a:r>
            <a:r>
              <a:rPr lang="es-PR" sz="2500" dirty="0"/>
              <a:t> </a:t>
            </a:r>
            <a:r>
              <a:rPr lang="es-PR" sz="2500" dirty="0" err="1"/>
              <a:t>imperialism</a:t>
            </a:r>
            <a:r>
              <a:rPr lang="es-PR" sz="2500" dirty="0"/>
              <a:t>, </a:t>
            </a:r>
            <a:r>
              <a:rPr lang="es-PR" sz="2500" dirty="0" err="1"/>
              <a:t>colonialism</a:t>
            </a:r>
            <a:r>
              <a:rPr lang="es-PR" sz="2500" dirty="0"/>
              <a:t>, </a:t>
            </a:r>
            <a:r>
              <a:rPr lang="es-PR" sz="2500" dirty="0" err="1"/>
              <a:t>postcolonialism</a:t>
            </a:r>
            <a:r>
              <a:rPr lang="es-PR" sz="2500" dirty="0"/>
              <a:t>, </a:t>
            </a:r>
            <a:r>
              <a:rPr lang="es-PR" sz="2500" dirty="0" err="1"/>
              <a:t>ethnography</a:t>
            </a:r>
            <a:r>
              <a:rPr lang="es-PR" sz="2500" dirty="0"/>
              <a:t>, </a:t>
            </a:r>
            <a:r>
              <a:rPr lang="es-PR" sz="2500" dirty="0" err="1"/>
              <a:t>diaspora</a:t>
            </a:r>
            <a:r>
              <a:rPr lang="es-PR" sz="2500" dirty="0"/>
              <a:t>, </a:t>
            </a:r>
            <a:r>
              <a:rPr lang="es-PR" sz="2500" dirty="0" err="1"/>
              <a:t>multiculturalism</a:t>
            </a:r>
            <a:r>
              <a:rPr lang="es-PR" sz="2500" dirty="0"/>
              <a:t>, </a:t>
            </a:r>
            <a:r>
              <a:rPr lang="es-PR" sz="2500" dirty="0" err="1"/>
              <a:t>nationalism</a:t>
            </a:r>
            <a:r>
              <a:rPr lang="es-PR" sz="2500" dirty="0"/>
              <a:t>, </a:t>
            </a:r>
            <a:r>
              <a:rPr lang="es-PR" sz="2500" dirty="0" err="1"/>
              <a:t>identity</a:t>
            </a:r>
            <a:r>
              <a:rPr lang="es-PR" sz="2500" dirty="0"/>
              <a:t>, visual culture, and </a:t>
            </a:r>
            <a:r>
              <a:rPr lang="es-PR" sz="2500" dirty="0" err="1"/>
              <a:t>map</a:t>
            </a:r>
            <a:r>
              <a:rPr lang="es-PR" sz="2500" dirty="0"/>
              <a:t> </a:t>
            </a:r>
            <a:r>
              <a:rPr lang="es-PR" sz="2500" dirty="0" err="1"/>
              <a:t>theory</a:t>
            </a:r>
            <a:r>
              <a:rPr lang="es-PR" sz="2500" dirty="0"/>
              <a:t>. </a:t>
            </a:r>
            <a:r>
              <a:rPr lang="es-PR" sz="2500" dirty="0" err="1"/>
              <a:t>Travel</a:t>
            </a:r>
            <a:r>
              <a:rPr lang="es-PR" sz="2500" dirty="0"/>
              <a:t> </a:t>
            </a:r>
            <a:r>
              <a:rPr lang="es-PR" sz="2500" dirty="0" err="1"/>
              <a:t>theory's</a:t>
            </a:r>
            <a:r>
              <a:rPr lang="es-PR" sz="2500" dirty="0"/>
              <a:t> </a:t>
            </a:r>
            <a:r>
              <a:rPr lang="es-PR" sz="2500" dirty="0" err="1"/>
              <a:t>lexicon</a:t>
            </a:r>
            <a:r>
              <a:rPr lang="es-PR" sz="2500" dirty="0"/>
              <a:t> </a:t>
            </a:r>
            <a:r>
              <a:rPr lang="es-PR" sz="2500" dirty="0" err="1"/>
              <a:t>includes</a:t>
            </a:r>
            <a:r>
              <a:rPr lang="es-PR" sz="2500" dirty="0"/>
              <a:t> </a:t>
            </a:r>
            <a:r>
              <a:rPr lang="es-PR" sz="2500" dirty="0" err="1"/>
              <a:t>such</a:t>
            </a:r>
            <a:r>
              <a:rPr lang="es-PR" sz="2500" dirty="0"/>
              <a:t> </a:t>
            </a:r>
            <a:r>
              <a:rPr lang="es-PR" sz="2500" dirty="0" err="1"/>
              <a:t>words</a:t>
            </a:r>
            <a:r>
              <a:rPr lang="es-PR" sz="2500" dirty="0"/>
              <a:t> as </a:t>
            </a:r>
            <a:r>
              <a:rPr lang="es-PR" sz="2500" dirty="0" err="1"/>
              <a:t>transculturation</a:t>
            </a:r>
            <a:r>
              <a:rPr lang="es-PR" sz="2500" dirty="0"/>
              <a:t>, </a:t>
            </a:r>
            <a:r>
              <a:rPr lang="es-PR" sz="2500" dirty="0" err="1"/>
              <a:t>metropolitan</a:t>
            </a:r>
            <a:r>
              <a:rPr lang="es-PR" sz="2500" dirty="0"/>
              <a:t> center, "imperial </a:t>
            </a:r>
            <a:r>
              <a:rPr lang="es-PR" sz="2500" dirty="0" err="1"/>
              <a:t>eyes</a:t>
            </a:r>
            <a:r>
              <a:rPr lang="es-PR" sz="2500" dirty="0"/>
              <a:t>," </a:t>
            </a:r>
            <a:r>
              <a:rPr lang="es-PR" sz="2500" dirty="0" err="1"/>
              <a:t>contact</a:t>
            </a:r>
            <a:r>
              <a:rPr lang="es-PR" sz="2500" dirty="0"/>
              <a:t> </a:t>
            </a:r>
            <a:r>
              <a:rPr lang="es-PR" sz="2500" dirty="0" err="1"/>
              <a:t>zones</a:t>
            </a:r>
            <a:r>
              <a:rPr lang="es-PR" sz="2500" dirty="0"/>
              <a:t>, </a:t>
            </a:r>
            <a:r>
              <a:rPr lang="es-PR" sz="2500" dirty="0" err="1"/>
              <a:t>border</a:t>
            </a:r>
            <a:r>
              <a:rPr lang="es-PR" sz="2500" dirty="0"/>
              <a:t> </a:t>
            </a:r>
            <a:r>
              <a:rPr lang="es-PR" sz="2500" dirty="0" err="1"/>
              <a:t>crossing</a:t>
            </a:r>
            <a:r>
              <a:rPr lang="es-PR" sz="2500" dirty="0"/>
              <a:t>, </a:t>
            </a:r>
            <a:r>
              <a:rPr lang="es-PR" sz="2500" dirty="0" err="1"/>
              <a:t>tourist</a:t>
            </a:r>
            <a:r>
              <a:rPr lang="es-PR" sz="2500" dirty="0"/>
              <a:t>/</a:t>
            </a:r>
            <a:r>
              <a:rPr lang="es-PR" sz="2500" dirty="0" err="1"/>
              <a:t>traveler</a:t>
            </a:r>
            <a:r>
              <a:rPr lang="es-PR" sz="2500" dirty="0"/>
              <a:t>, imperial </a:t>
            </a:r>
            <a:r>
              <a:rPr lang="es-PR" sz="2500" dirty="0" err="1"/>
              <a:t>frontier</a:t>
            </a:r>
            <a:r>
              <a:rPr lang="es-PR" sz="2500" dirty="0"/>
              <a:t>, </a:t>
            </a:r>
            <a:r>
              <a:rPr lang="es-PR" sz="2500" dirty="0" err="1"/>
              <a:t>hybridity</a:t>
            </a:r>
            <a:r>
              <a:rPr lang="es-PR" sz="2500" dirty="0"/>
              <a:t>, </a:t>
            </a:r>
            <a:r>
              <a:rPr lang="es-PR" sz="2500" dirty="0" err="1"/>
              <a:t>margin</a:t>
            </a:r>
            <a:r>
              <a:rPr lang="es-PR" sz="2500" dirty="0"/>
              <a:t>, </a:t>
            </a:r>
            <a:r>
              <a:rPr lang="es-PR" sz="2500" dirty="0" err="1"/>
              <a:t>expatriation</a:t>
            </a:r>
            <a:r>
              <a:rPr lang="es-PR" sz="2500" dirty="0"/>
              <a:t>/</a:t>
            </a:r>
            <a:r>
              <a:rPr lang="es-PR" sz="2500" dirty="0" err="1"/>
              <a:t>repatriation</a:t>
            </a:r>
            <a:r>
              <a:rPr lang="es-PR" sz="2500" dirty="0"/>
              <a:t>, </a:t>
            </a:r>
            <a:r>
              <a:rPr lang="es-PR" sz="2500" dirty="0" err="1"/>
              <a:t>cosmopolitanism</a:t>
            </a:r>
            <a:r>
              <a:rPr lang="es-PR" sz="2500" dirty="0"/>
              <a:t>/</a:t>
            </a:r>
            <a:r>
              <a:rPr lang="es-PR" sz="2500" dirty="0" err="1"/>
              <a:t>localism</a:t>
            </a:r>
            <a:r>
              <a:rPr lang="es-PR" sz="2500" dirty="0"/>
              <a:t>, </a:t>
            </a:r>
            <a:r>
              <a:rPr lang="es-PR" sz="2500" dirty="0" err="1"/>
              <a:t>museology</a:t>
            </a:r>
            <a:r>
              <a:rPr lang="es-PR" sz="2500" dirty="0"/>
              <a:t>, </a:t>
            </a:r>
            <a:r>
              <a:rPr lang="es-PR" sz="2500" dirty="0" err="1"/>
              <a:t>displacement</a:t>
            </a:r>
            <a:r>
              <a:rPr lang="es-PR" sz="2500" dirty="0"/>
              <a:t>, home/</a:t>
            </a:r>
            <a:r>
              <a:rPr lang="es-PR" sz="2500" dirty="0" err="1"/>
              <a:t>abroad</a:t>
            </a:r>
            <a:r>
              <a:rPr lang="es-PR" sz="2500" dirty="0"/>
              <a:t>, </a:t>
            </a:r>
            <a:r>
              <a:rPr lang="es-PR" sz="2500" dirty="0" err="1"/>
              <a:t>arrival</a:t>
            </a:r>
            <a:r>
              <a:rPr lang="es-PR" sz="2500" dirty="0"/>
              <a:t>/</a:t>
            </a:r>
            <a:r>
              <a:rPr lang="es-PR" sz="2500" dirty="0" err="1"/>
              <a:t>return</a:t>
            </a:r>
            <a:r>
              <a:rPr lang="es-PR" sz="2500" dirty="0"/>
              <a:t>, </a:t>
            </a:r>
            <a:r>
              <a:rPr lang="es-PR" sz="2500" dirty="0" err="1"/>
              <a:t>road</a:t>
            </a:r>
            <a:r>
              <a:rPr lang="es-PR" sz="2500" dirty="0"/>
              <a:t> </a:t>
            </a:r>
            <a:r>
              <a:rPr lang="es-PR" sz="2500" dirty="0" err="1"/>
              <a:t>narrative</a:t>
            </a:r>
            <a:r>
              <a:rPr lang="es-PR" sz="2500" dirty="0"/>
              <a:t>, and </a:t>
            </a:r>
            <a:r>
              <a:rPr lang="es-PR" sz="2500" dirty="0" err="1"/>
              <a:t>diaspora</a:t>
            </a:r>
            <a:r>
              <a:rPr lang="es-PR" sz="2500" dirty="0"/>
              <a:t>, </a:t>
            </a:r>
            <a:r>
              <a:rPr lang="es-PR" sz="2500" dirty="0" err="1"/>
              <a:t>to</a:t>
            </a:r>
            <a:r>
              <a:rPr lang="es-PR" sz="2500" dirty="0"/>
              <a:t> </a:t>
            </a:r>
            <a:r>
              <a:rPr lang="es-PR" sz="2500" dirty="0" err="1"/>
              <a:t>name</a:t>
            </a:r>
            <a:r>
              <a:rPr lang="es-PR" sz="2500" dirty="0"/>
              <a:t> </a:t>
            </a:r>
            <a:r>
              <a:rPr lang="es-PR" sz="2500" dirty="0" err="1"/>
              <a:t>just</a:t>
            </a:r>
            <a:r>
              <a:rPr lang="es-PR" sz="2500" dirty="0"/>
              <a:t> a </a:t>
            </a:r>
            <a:r>
              <a:rPr lang="es-PR" sz="2500" dirty="0" err="1" smtClean="0"/>
              <a:t>few</a:t>
            </a:r>
            <a:r>
              <a:rPr lang="es-PR" sz="2500" dirty="0" smtClean="0"/>
              <a:t>. </a:t>
            </a:r>
            <a:endParaRPr lang="es-PR" sz="2500" dirty="0"/>
          </a:p>
        </p:txBody>
      </p:sp>
      <p:sp>
        <p:nvSpPr>
          <p:cNvPr id="3" name="2 Título"/>
          <p:cNvSpPr>
            <a:spLocks noGrp="1"/>
          </p:cNvSpPr>
          <p:nvPr>
            <p:ph type="title"/>
          </p:nvPr>
        </p:nvSpPr>
        <p:spPr/>
        <p:txBody>
          <a:bodyPr>
            <a:noAutofit/>
          </a:bodyPr>
          <a:lstStyle/>
          <a:p>
            <a:r>
              <a:rPr lang="es-PR" sz="2500" dirty="0" err="1" smtClean="0"/>
              <a:t>Travel</a:t>
            </a:r>
            <a:r>
              <a:rPr lang="es-PR" sz="2500" dirty="0"/>
              <a:t> </a:t>
            </a:r>
            <a:r>
              <a:rPr lang="es-PR" sz="2500" dirty="0" err="1" smtClean="0"/>
              <a:t>theory</a:t>
            </a:r>
            <a:endParaRPr lang="es-PR" sz="2500" dirty="0"/>
          </a:p>
        </p:txBody>
      </p:sp>
    </p:spTree>
    <p:extLst>
      <p:ext uri="{BB962C8B-B14F-4D97-AF65-F5344CB8AC3E}">
        <p14:creationId xmlns:p14="http://schemas.microsoft.com/office/powerpoint/2010/main" val="4952335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a:xfrm>
            <a:off x="457200" y="2020824"/>
            <a:ext cx="8229600" cy="4532376"/>
          </a:xfrm>
        </p:spPr>
        <p:txBody>
          <a:bodyPr>
            <a:noAutofit/>
          </a:bodyPr>
          <a:lstStyle/>
          <a:p>
            <a:r>
              <a:rPr lang="en-US" sz="2200" dirty="0"/>
              <a:t>Travel literature is travel writing of literary value. Travel literature typically records the experiences of an author touring a place for the pleasure of travel. An individual work is sometimes called a travelogue or itinerary. Travel literature may be cross-cultural or transnational in focus, or may involve travel to different regions within the same country. Accounts of spaceflight may also be considered travel literature.</a:t>
            </a:r>
          </a:p>
          <a:p>
            <a:r>
              <a:rPr lang="en-US" sz="2200" dirty="0"/>
              <a:t>Literary travelogues generally exhibit a coherent narrative or aesthetic beyond the logging of dates and events as found in travel journals or a ship's log. Travel literature is closely associated with outdoor literature and the genres often overlap with no definite boundaries. Another sub-genre, invented in the 19th century, is the guide book.</a:t>
            </a:r>
            <a:endParaRPr lang="es-PR" sz="2200" dirty="0"/>
          </a:p>
        </p:txBody>
      </p:sp>
      <p:sp>
        <p:nvSpPr>
          <p:cNvPr id="3" name="2 Título"/>
          <p:cNvSpPr>
            <a:spLocks noGrp="1"/>
          </p:cNvSpPr>
          <p:nvPr>
            <p:ph type="title"/>
          </p:nvPr>
        </p:nvSpPr>
        <p:spPr/>
        <p:txBody>
          <a:bodyPr>
            <a:normAutofit/>
          </a:bodyPr>
          <a:lstStyle/>
          <a:p>
            <a:r>
              <a:rPr lang="es-PR" sz="2500" dirty="0" err="1" smtClean="0"/>
              <a:t>Travel</a:t>
            </a:r>
            <a:r>
              <a:rPr lang="es-PR" sz="2500" dirty="0" smtClean="0"/>
              <a:t> </a:t>
            </a:r>
            <a:r>
              <a:rPr lang="es-PR" sz="2500" dirty="0" err="1" smtClean="0"/>
              <a:t>Literature</a:t>
            </a:r>
            <a:endParaRPr lang="es-PR" sz="2500" dirty="0"/>
          </a:p>
        </p:txBody>
      </p:sp>
    </p:spTree>
    <p:extLst>
      <p:ext uri="{BB962C8B-B14F-4D97-AF65-F5344CB8AC3E}">
        <p14:creationId xmlns:p14="http://schemas.microsoft.com/office/powerpoint/2010/main" val="2148197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a:xfrm>
            <a:off x="457200" y="1905000"/>
            <a:ext cx="8229600" cy="4572000"/>
          </a:xfrm>
        </p:spPr>
        <p:txBody>
          <a:bodyPr>
            <a:noAutofit/>
          </a:bodyPr>
          <a:lstStyle/>
          <a:p>
            <a:r>
              <a:rPr lang="en-US" sz="2200" dirty="0"/>
              <a:t>The Americans, Paul Theroux, Bill Bryson and William Least Heat-Moon, Welsh author Jan Morris and Englishman Eric Newby are or were widely acclaimed as travel writers although Morris is also a historian and Theroux a novelist.</a:t>
            </a:r>
          </a:p>
          <a:p>
            <a:r>
              <a:rPr lang="en-US" sz="2200" dirty="0"/>
              <a:t>Travel literature often intersects with essay writing, as in V. S. Naipaul's India: A Wounded Civilization, where a trip becomes the occasion for extended observations on a nation and people. This is similarly the case in Rebecca West's work on Yugoslavia, Black Lamb and Grey Falcon.</a:t>
            </a:r>
          </a:p>
          <a:p>
            <a:r>
              <a:rPr lang="en-US" sz="2200" dirty="0"/>
              <a:t>Sometimes a writer will settle into a locality for an extended period, absorbing a sense of place while continuing to observe with a travel writer's sensibility. Examples of such writings include Lawrence Durrell's Bitter Lemons, Deborah </a:t>
            </a:r>
            <a:r>
              <a:rPr lang="en-US" sz="2200" dirty="0" err="1"/>
              <a:t>Tall's</a:t>
            </a:r>
            <a:r>
              <a:rPr lang="en-US" sz="2200" dirty="0"/>
              <a:t> The Island of the White Cow and Peter </a:t>
            </a:r>
            <a:r>
              <a:rPr lang="en-US" sz="2200" dirty="0" err="1"/>
              <a:t>Mayle's</a:t>
            </a:r>
            <a:r>
              <a:rPr lang="en-US" sz="2200" dirty="0"/>
              <a:t> best-selling A Year in Provence and its sequels</a:t>
            </a:r>
            <a:r>
              <a:rPr lang="en-US" sz="2200" dirty="0" smtClean="0"/>
              <a:t>.</a:t>
            </a:r>
            <a:endParaRPr lang="en-US" sz="2200" dirty="0"/>
          </a:p>
        </p:txBody>
      </p:sp>
      <p:sp>
        <p:nvSpPr>
          <p:cNvPr id="3" name="2 Título"/>
          <p:cNvSpPr>
            <a:spLocks noGrp="1"/>
          </p:cNvSpPr>
          <p:nvPr>
            <p:ph type="title"/>
          </p:nvPr>
        </p:nvSpPr>
        <p:spPr/>
        <p:txBody>
          <a:bodyPr>
            <a:normAutofit/>
          </a:bodyPr>
          <a:lstStyle/>
          <a:p>
            <a:r>
              <a:rPr lang="es-PR" sz="3000" dirty="0" err="1" smtClean="0"/>
              <a:t>Travelogues</a:t>
            </a:r>
            <a:endParaRPr lang="es-PR" sz="3000" dirty="0"/>
          </a:p>
        </p:txBody>
      </p:sp>
    </p:spTree>
    <p:extLst>
      <p:ext uri="{BB962C8B-B14F-4D97-AF65-F5344CB8AC3E}">
        <p14:creationId xmlns:p14="http://schemas.microsoft.com/office/powerpoint/2010/main" val="1608200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lstStyle/>
          <a:p>
            <a:r>
              <a:rPr lang="en-US" sz="2200" dirty="0"/>
              <a:t>Travel and nature writing merge in many of the works by Sally </a:t>
            </a:r>
            <a:r>
              <a:rPr lang="en-US" sz="2200" dirty="0" err="1"/>
              <a:t>Carrighar</a:t>
            </a:r>
            <a:r>
              <a:rPr lang="en-US" sz="2200" dirty="0"/>
              <a:t>, Ivan T. Sanderson and Gerald Durrell. These authors are naturalists, who write in support of their fields of study. Charles Darwin wrote his famous account of the journey of HMS Beagle at the intersection of science, natural history and travel.</a:t>
            </a:r>
          </a:p>
          <a:p>
            <a:r>
              <a:rPr lang="en-US" sz="2200" dirty="0"/>
              <a:t>Literary travel writing also occurs when an author, famous in another field, travels and writes about his or her experiences. Examples of such writers are Samuel Johnson, Charles Dickens, Mary Wollstonecraft, Robert Louis Stevenson, </a:t>
            </a:r>
            <a:r>
              <a:rPr lang="en-US" sz="2200" dirty="0" err="1"/>
              <a:t>Hilaire</a:t>
            </a:r>
            <a:r>
              <a:rPr lang="en-US" sz="2200" dirty="0"/>
              <a:t> Belloc, D. H. Lawrence, Rebecca West and John Steinbeck</a:t>
            </a:r>
            <a:r>
              <a:rPr lang="en-US" dirty="0"/>
              <a:t>.</a:t>
            </a:r>
          </a:p>
          <a:p>
            <a:endParaRPr lang="es-PR" dirty="0"/>
          </a:p>
        </p:txBody>
      </p:sp>
      <p:sp>
        <p:nvSpPr>
          <p:cNvPr id="3" name="2 Título"/>
          <p:cNvSpPr>
            <a:spLocks noGrp="1"/>
          </p:cNvSpPr>
          <p:nvPr>
            <p:ph type="title"/>
          </p:nvPr>
        </p:nvSpPr>
        <p:spPr/>
        <p:txBody>
          <a:bodyPr>
            <a:normAutofit/>
          </a:bodyPr>
          <a:lstStyle/>
          <a:p>
            <a:r>
              <a:rPr lang="es-PR" sz="3000" dirty="0" err="1" smtClean="0"/>
              <a:t>Travelogues</a:t>
            </a:r>
            <a:endParaRPr lang="es-PR" sz="3000" dirty="0"/>
          </a:p>
        </p:txBody>
      </p:sp>
    </p:spTree>
    <p:extLst>
      <p:ext uri="{BB962C8B-B14F-4D97-AF65-F5344CB8AC3E}">
        <p14:creationId xmlns:p14="http://schemas.microsoft.com/office/powerpoint/2010/main" val="3486086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normAutofit/>
          </a:bodyPr>
          <a:lstStyle/>
          <a:p>
            <a:r>
              <a:rPr lang="en-US" sz="2200" dirty="0"/>
              <a:t>Fictional travelogues make up a large proportion of travel literature. Although it may be desirable in some contexts to distinguish fictional from non-fictional works, such distinctions have proved notoriously difficult to make in practice, as in the famous instance of the travel writings of Marco Polo or John Mandeville. Many "fictional" works of travel literature are based on factual journeys – Joseph Conrad's Heart of Darkness and presumably, Homer's Odyssey (c. 8th cent. BCE) – while other works, though based on imaginary and even highly fantastic journeys – Dante's Divine Comedy, Jonathan Swift's Gulliver's Travels, Voltaire's </a:t>
            </a:r>
            <a:r>
              <a:rPr lang="en-US" sz="2200" dirty="0" err="1"/>
              <a:t>Candide</a:t>
            </a:r>
            <a:r>
              <a:rPr lang="en-US" sz="2200" dirty="0"/>
              <a:t> or Samuel Johnson's The History of </a:t>
            </a:r>
            <a:r>
              <a:rPr lang="en-US" sz="2200" dirty="0" err="1"/>
              <a:t>Rasselas</a:t>
            </a:r>
            <a:r>
              <a:rPr lang="en-US" sz="2200" dirty="0"/>
              <a:t>, Prince of </a:t>
            </a:r>
            <a:r>
              <a:rPr lang="en-US" sz="2200" dirty="0" err="1"/>
              <a:t>Abissinia</a:t>
            </a:r>
            <a:r>
              <a:rPr lang="en-US" sz="2200" dirty="0"/>
              <a:t> – nevertheless contain factual elements.</a:t>
            </a:r>
            <a:endParaRPr lang="es-PR" sz="2200" dirty="0"/>
          </a:p>
        </p:txBody>
      </p:sp>
      <p:sp>
        <p:nvSpPr>
          <p:cNvPr id="3" name="2 Título"/>
          <p:cNvSpPr>
            <a:spLocks noGrp="1"/>
          </p:cNvSpPr>
          <p:nvPr>
            <p:ph type="title"/>
          </p:nvPr>
        </p:nvSpPr>
        <p:spPr/>
        <p:txBody>
          <a:bodyPr>
            <a:normAutofit/>
          </a:bodyPr>
          <a:lstStyle/>
          <a:p>
            <a:r>
              <a:rPr lang="es-PR" sz="3000" dirty="0" err="1" smtClean="0"/>
              <a:t>Fictio</a:t>
            </a:r>
            <a:r>
              <a:rPr lang="es-PR" sz="3000" dirty="0" err="1"/>
              <a:t>n</a:t>
            </a:r>
            <a:endParaRPr lang="es-PR" sz="3000" dirty="0"/>
          </a:p>
        </p:txBody>
      </p:sp>
    </p:spTree>
    <p:extLst>
      <p:ext uri="{BB962C8B-B14F-4D97-AF65-F5344CB8AC3E}">
        <p14:creationId xmlns:p14="http://schemas.microsoft.com/office/powerpoint/2010/main" val="209457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r>
              <a:rPr lang="es-PR" sz="3000" dirty="0" err="1" smtClean="0"/>
              <a:t>Photos</a:t>
            </a:r>
            <a:endParaRPr lang="es-PR" sz="3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0737" y="1807444"/>
            <a:ext cx="3162300" cy="2624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884" y="440244"/>
            <a:ext cx="1685925" cy="271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1755266"/>
            <a:ext cx="171450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9000" y="381000"/>
            <a:ext cx="1752600" cy="261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7734" y="3733800"/>
            <a:ext cx="1743075" cy="261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77100" y="3695700"/>
            <a:ext cx="1714500" cy="2657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52813" y="4648200"/>
            <a:ext cx="2238375"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682371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26</TotalTime>
  <Words>634</Words>
  <Application>Microsoft Office PowerPoint</Application>
  <PresentationFormat>Presentación en pantalla (4:3)</PresentationFormat>
  <Paragraphs>17</Paragraphs>
  <Slides>7</Slides>
  <Notes>0</Notes>
  <HiddenSlides>0</HiddenSlides>
  <MMClips>0</MMClips>
  <ScaleCrop>false</ScaleCrop>
  <HeadingPairs>
    <vt:vector size="4" baseType="variant">
      <vt:variant>
        <vt:lpstr>Tema</vt:lpstr>
      </vt:variant>
      <vt:variant>
        <vt:i4>1</vt:i4>
      </vt:variant>
      <vt:variant>
        <vt:lpstr>Títulos de diapositiva</vt:lpstr>
      </vt:variant>
      <vt:variant>
        <vt:i4>7</vt:i4>
      </vt:variant>
    </vt:vector>
  </HeadingPairs>
  <TitlesOfParts>
    <vt:vector size="8" baseType="lpstr">
      <vt:lpstr>BlackTie</vt:lpstr>
      <vt:lpstr>Travel Theory</vt:lpstr>
      <vt:lpstr>Travel theory</vt:lpstr>
      <vt:lpstr>Travel Literature</vt:lpstr>
      <vt:lpstr>Travelogues</vt:lpstr>
      <vt:lpstr>Travelogues</vt:lpstr>
      <vt:lpstr>Fiction</vt:lpstr>
      <vt:lpstr>Photos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Travel Theory</dc:title>
  <dc:creator>Vanreyssa</dc:creator>
  <cp:lastModifiedBy>Vanreyssa</cp:lastModifiedBy>
  <cp:revision>3</cp:revision>
  <dcterms:created xsi:type="dcterms:W3CDTF">2011-03-16T11:00:19Z</dcterms:created>
  <dcterms:modified xsi:type="dcterms:W3CDTF">2011-03-16T11:26:25Z</dcterms:modified>
</cp:coreProperties>
</file>